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3/12/2019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4708012"/>
              </p:ext>
            </p:extLst>
          </p:nvPr>
        </p:nvGraphicFramePr>
        <p:xfrm>
          <a:off x="180474" y="223710"/>
          <a:ext cx="7025777" cy="287782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Knock Me Around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Standing with both feet on X’s, outside the shooting area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Pistol loaded and holstered. PCC shouldered, safety on, pointed at orange cone.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32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16 paper, 0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FORBIDDEN ACTION: The steel activator may not be shot, and must be knocked over by some other competitor action. Shooting it will be a DQ.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lines.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CC31FDB-9C8E-48A1-9CEF-09A7ED5F76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171797"/>
            <a:ext cx="7025777" cy="417785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1453</TotalTime>
  <Words>72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201</cp:revision>
  <cp:lastPrinted>2016-01-15T21:54:08Z</cp:lastPrinted>
  <dcterms:created xsi:type="dcterms:W3CDTF">2002-08-21T12:11:08Z</dcterms:created>
  <dcterms:modified xsi:type="dcterms:W3CDTF">2019-03-12T20:39:32Z</dcterms:modified>
  <cp:category>Shooting</cp:category>
</cp:coreProperties>
</file>

<file path=docProps/thumbnail.jpeg>
</file>